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looked up at him in his perch above the stage.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thinking about linking— about Poodle's sentence: They are sleek.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