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27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preposition will always be the first word of its phrase.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relationship does it show?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All right is two words; there is no such word as alright.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relationship does it show?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They budged and peered and squinched and never flinched at danger.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objects of preposition or the preposition or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Sidney, slow it down, and face the star as you walk!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Commas with conjunctions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objects of preposition + preposition +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Objects of Preposition — “Preposition — what?”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Preposition — “What relationship does it show?”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33163"/>
            <a:ext cx="807671" cy="56958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158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45689" y="1933163"/>
            <a:ext cx="807671" cy="56958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158" b="1">
                <a:solidFill>
                  <a:srgbClr val="14181E"/>
                </a:solidFill>
                <a:latin typeface="Georgia"/>
              </a:rPr>
              <a:t>dog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97859" y="1933163"/>
            <a:ext cx="1040318" cy="56958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158" b="1">
                <a:solidFill>
                  <a:srgbClr val="14181E"/>
                </a:solidFill>
                <a:latin typeface="Georgia"/>
              </a:rPr>
              <a:t>with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88992" y="1933163"/>
            <a:ext cx="807671" cy="56958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158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1161" y="1933163"/>
            <a:ext cx="1272966" cy="56958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158" b="1">
                <a:solidFill>
                  <a:srgbClr val="14181E"/>
                </a:solidFill>
                <a:latin typeface="Georgia"/>
              </a:rPr>
              <a:t>beans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71257" y="1933163"/>
            <a:ext cx="807671" cy="56958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158" b="1">
                <a:solidFill>
                  <a:srgbClr val="14181E"/>
                </a:solidFill>
                <a:latin typeface="Georgia"/>
              </a:rPr>
              <a:t>ate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523427" y="1933163"/>
            <a:ext cx="1272966" cy="56958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158" b="1">
                <a:solidFill>
                  <a:srgbClr val="14181E"/>
                </a:solidFill>
                <a:latin typeface="Georgia"/>
              </a:rPr>
              <a:t>bugs.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2780768"/>
            <a:ext cx="270208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Preposition — what?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491179" y="1929384"/>
            <a:ext cx="1260652" cy="618744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493520" y="3159887"/>
            <a:ext cx="4762682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“with” — an object of a preposition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72564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What relationship does it show?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3491179" y="1929384"/>
            <a:ext cx="1260652" cy="618744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493520" y="4104767"/>
            <a:ext cx="3034442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“with” — a preposition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93520" y="467052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2439009" y="1929384"/>
            <a:ext cx="1021689" cy="618744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493520" y="5049647"/>
            <a:ext cx="236973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“dog” — a subject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There are relationships of similarity, such as like the bright moonlight.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Preposition — what?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objects of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