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Children,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high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book,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0176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2176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thoughts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6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looked.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86840" y="2217420"/>
            <a:ext cx="1072896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0184" y="2217420"/>
            <a:ext cx="731520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