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looked up at him in his perch above the stage.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thinking about linking— about Poodle's sentence: They are sleek.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slowed to a stop, hovering over the boulder beside them.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Somehow, hurlyburly sounded familiar, as though he had read it somewhere.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conjunctions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soup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968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hot.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“soup” — the direct object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849624" y="1897380"/>
            <a:ext cx="1072895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62974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“was” — the linking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953000" y="1897380"/>
            <a:ext cx="1328927" cy="66294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5049647"/>
            <a:ext cx="409797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“hot”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wanted to zip up the slope like a racing snail.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