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Cover your toes, and don't come H the shadow so fast.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the noun sidewalk is almost like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direction, such as from a distant dune.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similarity, such as like the bright moonlight.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complement is just the subject again by another name.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