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42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Cover your toes, and don't come H the shadow so fast.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Notice that the noun sidewalk is almost like a direct object.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this group act like one word?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phrase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preposition relates beans to another word in the sentence, dog.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 complement or the phrase or the objects of preposition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action does not have to act on a direct object.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Commas with conjunctions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subject complement + phrase + objects of preposition.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Phrase — “Does this group act like one word?”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10435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between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02864" y="2202902"/>
            <a:ext cx="840906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compound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89171" y="2202902"/>
            <a:ext cx="74950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subject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81600" y="2202902"/>
            <a:ext cx="1206495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complements: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43420" y="2202902"/>
            <a:ext cx="320040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66457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783372" y="2202902"/>
            <a:ext cx="566714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angry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88044" y="2202902"/>
            <a:ext cx="383919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04960" y="2202902"/>
            <a:ext cx="658111" cy="22376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240" b="1">
                <a:solidFill>
                  <a:srgbClr val="14181E"/>
                </a:solidFill>
                <a:latin typeface="Georgia"/>
              </a:rPr>
              <a:t>tired.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278076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098280" y="2201418"/>
            <a:ext cx="868070" cy="243077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493520" y="3159887"/>
            <a:ext cx="436385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“tired” — the subject complement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372564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this group act like one word?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“between” — a phrase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467052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003755" y="2201418"/>
            <a:ext cx="961948" cy="243077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493520" y="5049647"/>
            <a:ext cx="5161507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“between” — an object of a preposition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He's still blasting Poodle's feathers and What?'s hairs and Sidney's shell.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