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walked through the spot where the white wall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