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One of the stage lights was buzzing—'twas because it wanted to.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I'll start with this: an action verb shows the subject acting!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Gramlet had to resume his warning about Dickinson, the angry wind.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SS 11 As every child knows, forthwith means immediately,- right now!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conjunctions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18769"/>
            <a:ext cx="857524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Children,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high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73552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above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35552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26864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book,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88864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put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80176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their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42176" y="2218769"/>
            <a:ext cx="774435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thoughts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60208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down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36864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028176" y="2218769"/>
            <a:ext cx="691347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looked.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386840" y="2217420"/>
            <a:ext cx="1072896" cy="22098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93520" y="372564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520184" y="2217420"/>
            <a:ext cx="731520" cy="22098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493520" y="410476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“book” — the direct object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Sidney, slow it down, and face the star as you walk!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