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Which of the sentences below does not contain a subject complement?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Sentences are binary; they have two sides, saying something about something.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DO, or does it link?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linking verb predicate (lvp)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He slowed to a stop, hovering over the boulder beside them.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Does it tell me about the subject?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direct object or the linking verb predicate (lvp) or the subject complement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Somehow, hurlyburly sounded familiar, as though he had read it somewhere.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 complement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Commas with conjunctions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direct object + linking verb predicate (lvp) + subject complement.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Direct Object — “Verb — what? or whom?”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Linking Verb Predicate (LVP) — “Does it DO, or does it link?”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Complement — “Does it tell me about the subject?”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99948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5027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3756" y="2234636"/>
            <a:ext cx="558405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third,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056534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40888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being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914851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verb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344009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kind,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49977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but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02326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7786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53404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more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82563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rare,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88531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040880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we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6419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591958" y="2234636"/>
            <a:ext cx="33406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not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44307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study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450275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725814" y="2234636"/>
            <a:ext cx="320040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01353" y="2234636"/>
            <a:ext cx="40884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this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512" y="2234636"/>
            <a:ext cx="483626" cy="18308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015" b="1">
                <a:solidFill>
                  <a:srgbClr val="14181E"/>
                </a:solidFill>
                <a:latin typeface="Georgia"/>
              </a:rPr>
              <a:t>book.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493520" y="2780768"/>
            <a:ext cx="291811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Verb — what? or whom?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9323831" y="2233422"/>
            <a:ext cx="688848" cy="198881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1493520" y="3159887"/>
            <a:ext cx="3566208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“book” — the direct object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93520" y="3725648"/>
            <a:ext cx="367422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Does it DO, or does it link?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892807" y="2233422"/>
            <a:ext cx="458419" cy="198881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1493520" y="410476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“is” — the linking verb predicate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493520" y="4670528"/>
            <a:ext cx="432231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Does it tell me about the subject?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237329" y="2233422"/>
            <a:ext cx="688848" cy="198881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1493520" y="5049647"/>
            <a:ext cx="4230916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“kind” — the subject complement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She wanted to zip up the slope like a racing snail.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Verb — what? or whom?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direct object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