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Instead, there was a white wall where the mountains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Commas in a series + 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102370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relates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58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6175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955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“in” — an object of a preposition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62872" y="2217420"/>
            <a:ext cx="646175" cy="22098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