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What? trekked on the stars, but What? looked puzzled.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