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It's pointless to cry Aroint thee because we won't turn back.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Children,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high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73552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above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2686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book,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8886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80176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their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42176" y="2218769"/>
            <a:ext cx="774435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thoughts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60208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down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3686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2817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looked.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386840" y="2217420"/>
            <a:ext cx="1072896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20184" y="2217420"/>
            <a:ext cx="731520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