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two ears acts as an adjective to modify the noun beagle.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preposition shows a relationship, such as space, or time, or something else.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walked through the spot where the white wall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888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6320" y="1980764"/>
            <a:ext cx="732891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21680" y="1980764"/>
            <a:ext cx="1356055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apples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1980764"/>
            <a:ext cx="940612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goes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25840" y="1980764"/>
            <a:ext cx="1148334" cy="50855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820" b="1">
                <a:solidFill>
                  <a:srgbClr val="14181E"/>
                </a:solidFill>
                <a:latin typeface="Georgia"/>
              </a:rPr>
              <a:t>home.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50920" y="1977390"/>
            <a:ext cx="1158240" cy="55245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362200" y="1977390"/>
            <a:ext cx="1158240" cy="55245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