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58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Cover your toes, and don't come H the shadow so fast.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this group act like one word?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phrase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Notice that the noun sidewalk is almost like a direct object.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this group act like one word?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phrase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There are relationships of direction, such as from a distant dune.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Preposition — what?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objects of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 complement or the phrase or the objects of preposition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There are relationships of similarity, such as like the bright moonlight.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objects of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Commas with clauses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subject complement + phrase + objects of preposition.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Complement — “Does it tell me about the subject?”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Phrase — “Does this group act like one word?”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Objects of Preposition — “Preposition — what?”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202902"/>
            <a:ext cx="38391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NOT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10435" y="2202902"/>
            <a:ext cx="74950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between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102864" y="2202902"/>
            <a:ext cx="840906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compound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89171" y="2202902"/>
            <a:ext cx="74950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subject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181600" y="2202902"/>
            <a:ext cx="1206495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complements: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643420" y="2202902"/>
            <a:ext cx="320040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He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166457" y="2202902"/>
            <a:ext cx="38391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was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83372" y="2202902"/>
            <a:ext cx="566714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angry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588044" y="2202902"/>
            <a:ext cx="38391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204960" y="2202902"/>
            <a:ext cx="658111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tired.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2780768"/>
            <a:ext cx="432231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Does it tell me about the subject?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098280" y="2201418"/>
            <a:ext cx="868070" cy="243077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493520" y="3159887"/>
            <a:ext cx="4363858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“tired” — the subject complement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93520" y="3725648"/>
            <a:ext cx="432231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Does this group act like one word?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2003755" y="2201418"/>
            <a:ext cx="961948" cy="243077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493520" y="4104767"/>
            <a:ext cx="276855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“between” — a phrase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93520" y="4670528"/>
            <a:ext cx="270208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Preposition — what?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2003755" y="2201418"/>
            <a:ext cx="961948" cy="243077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1493520" y="5049647"/>
            <a:ext cx="5161507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“between” — an object of a preposition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subject complement is just the subject again by another name.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tell me about the subject?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 complement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