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59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preposition will always be the first word of its phrase.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relationship does it show?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All right is two words; there is no such word as alright.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relationship does it show?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Instead, there was a white wall where the mountains had been.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objects of preposition or the preposition or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They looked down, and the ground had become a wooden floor.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Commas with clauses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objects of preposition + preposition +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Objects of Preposition — “Preposition — what?”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Preposition — “What relationship does it show?”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84831" y="2218769"/>
            <a:ext cx="102370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preposition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58896" y="2218769"/>
            <a:ext cx="691347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relates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91584" y="2218769"/>
            <a:ext cx="52517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beans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53584" y="2218769"/>
            <a:ext cx="32004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59552" y="2218769"/>
            <a:ext cx="691347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another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92240" y="2218769"/>
            <a:ext cx="44208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word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68896" y="2218769"/>
            <a:ext cx="32004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74863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66175" y="2218769"/>
            <a:ext cx="857524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sentence,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69552" y="2218769"/>
            <a:ext cx="44208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dog.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2780768"/>
            <a:ext cx="270208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Preposition — what?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062216" y="2217420"/>
            <a:ext cx="475487" cy="22098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493520" y="3159887"/>
            <a:ext cx="449679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“in” — an object of a preposition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93520" y="372564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What relationship does it show?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062216" y="2217420"/>
            <a:ext cx="475487" cy="22098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493520" y="4104767"/>
            <a:ext cx="276855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“in” — a preposition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93520" y="467052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9262872" y="2217420"/>
            <a:ext cx="646175" cy="220980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493520" y="504964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“dog” — a subject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action does not have to act on a direct object.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Preposition — what?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