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61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At the summit, a great stone lies flat on the ice.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He's still blasting Poodle's feathers and What?'s hairs and Sidney's shell.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SS 11 As every child knows, forthwith means immediately,- right now!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