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63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With two ears acts as an adjective to modify the noun beagle.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Each preposition shows a relationship, such as space, or time, or something else.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budged and peered and squinched and never flinched at danger.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objects of preposition or the preposition or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Sidney, slow it down, and face the star as you walk!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Commas in a series + Commas with clauses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objects of preposition + preposition +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“What relationship does it show?”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45689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97859" y="1933163"/>
            <a:ext cx="1040318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with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88992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1161" y="1933163"/>
            <a:ext cx="1272966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beans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71257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ate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23427" y="1933163"/>
            <a:ext cx="1272966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bugs.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491179" y="1929384"/>
            <a:ext cx="1260652" cy="618744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476268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“with” — an object of a preposition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72564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relationship does it show?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491179" y="1929384"/>
            <a:ext cx="1260652" cy="618744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410476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“with” — a preposition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467052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439009" y="1929384"/>
            <a:ext cx="1021689" cy="618744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504964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“dog” — a subject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are relationships of similarity, such as like the bright moonlight.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