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Commas with conjunctions + 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Burgull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83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372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7881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9615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98382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