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Commas in a series + Commas with conjunctions + 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