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relates beans to another word in the sentence, dog.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clause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