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will always be the first word of its phrase.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All right is two words; there is no such word as alright.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walked through the spot where the white wall had been.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we say predicate, we usually will mean simple predicate—the verb.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What a clause 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888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63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21680" y="1980764"/>
            <a:ext cx="1356055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apples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goes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25840" y="1980764"/>
            <a:ext cx="1148334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home.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50920" y="1977390"/>
            <a:ext cx="1158240" cy="55245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76268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“with” — an object of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550920" y="1977390"/>
            <a:ext cx="1158240" cy="55245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“with”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362200" y="1977390"/>
            <a:ext cx="1158240" cy="55245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504964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 prepositions show relationships of space, such as under the stars?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