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76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One of the stage lights was buzzing—'twas because it wanted to.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I'll start with this: an action verb shows the subject acting!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It's pointless to cry Aroint thee because we won't turn back.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or the action verb predicate (avp) or the direct object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She wanted to zip up the slope like a racing snail.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Clauses and commas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+ action verb predicate (avp) + direct object.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Action Verb Predicate (AVP) — “What does the subject do?”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44232"/>
            <a:ext cx="633185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66467" y="2044232"/>
            <a:ext cx="807671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bird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18636" y="2044232"/>
            <a:ext cx="633185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91584" y="2044232"/>
            <a:ext cx="320040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06086" y="2044232"/>
            <a:ext cx="1156642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robin,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6700" y="2044232"/>
            <a:ext cx="633185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89648" y="2044232"/>
            <a:ext cx="458699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it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83372" y="2044232"/>
            <a:ext cx="633185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ate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56320" y="2044232"/>
            <a:ext cx="1156642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worms.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259787" y="2041398"/>
            <a:ext cx="1021689" cy="464057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493520" y="3159887"/>
            <a:ext cx="250267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“bird” — a subject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93520" y="3725648"/>
            <a:ext cx="335017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What does the subject do?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676692" y="2041398"/>
            <a:ext cx="842467" cy="464057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493520" y="4104767"/>
            <a:ext cx="449679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“ate” — the action verb predicate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93520" y="474735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They looked down, and the ground had become a wooden floor.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