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77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of the sentences below does not contain a subject complement?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Sentences are binary; they have two sides, saying something about something.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But if there is a subject complement, there is NO ACTION.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complement is just the subject again by another name.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and commas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948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502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3756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third,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653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0888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14851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4009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kind,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9977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232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7786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5340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8256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rare,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8853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6419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9195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4430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study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027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2581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0135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51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323831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92807" y="2233422"/>
            <a:ext cx="458419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“is” — the linking verb predicate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237329" y="2233422"/>
            <a:ext cx="68884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493520" y="504964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“kind” — the subject complement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