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showed these sentences: The gray fox barked at the moon.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And is a plural conjunction, and or is a singular conjunction.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Gramlet had to resume his warning about Dickinson, the angry wind.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and commas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