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81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She looked up at him in his perch above the stage.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DO, or does it link?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linking verb predicate (lvp)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He was thinking about linking— about Poodle's sentence: They are sleek.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DO, or does it link?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linking verb predicate (lvp)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He slowed to a stop, hovering over the boulder beside them.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tell me about the subject?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direct object or the linking verb predicate (lvp) or the subject complement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Somehow, hurlyburly sounded familiar, as though he had read it somewhere.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Clauses and commas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direct object + linking verb predicate (lvp) + subject complement.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Direct Object — “Verb — what? or whom?”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Linking Verb Predicate (LVP) — “Does it DO, or does it link?”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Complement — “Does it tell me about the subject?”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96896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soup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56304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59680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hot.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93520" y="2780768"/>
            <a:ext cx="291811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Verb — what? or whom?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490216" y="1897380"/>
            <a:ext cx="1328928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493520" y="3159887"/>
            <a:ext cx="356620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“soup” — the direct object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3725648"/>
            <a:ext cx="367422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Does it DO, or does it link?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849624" y="1897380"/>
            <a:ext cx="1072895" cy="662940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4104767"/>
            <a:ext cx="4629741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“was” — the linking verb predicate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467052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Does it tell me about the subject?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953000" y="1897380"/>
            <a:ext cx="1328927" cy="662940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5049647"/>
            <a:ext cx="4097975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“hot” — the subject complement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She wanted to zip up the slope like a racing snail.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Verb — what? or whom?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