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will always be the first word of its phrase.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All right is two words; there is no such word as alright.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Instead, there was a white wall where the mountains had been.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looked down, and the ground had become a wooden floor.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Clauses and commas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84831" y="2218769"/>
            <a:ext cx="102370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preposition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relates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beans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53584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59552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another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word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68896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74863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66175" y="221876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sentence,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69552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062216" y="2217420"/>
            <a:ext cx="475487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93520" y="315988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“in” — an object of a preposition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062216" y="2217420"/>
            <a:ext cx="475487" cy="22098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“in” — a preposition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262872" y="2217420"/>
            <a:ext cx="646175" cy="22098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493520" y="504964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“dog” — a subject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action does not have to act on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