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the Visigoths attack before sunrise, we will seek shelter below.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Object pronouns can be objects of preposition, but subject pronouns cannot.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and What? trekked on the stars, but What? looked puzzled.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and commas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