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It's pointless to cry Aroint thee because we won't turn back.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clause is + Clauses and commas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93592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“ran”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