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93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Which of the sentences below does not contain a subject complement?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Sentences are binary; they have two sides, saying something about something.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slowed to a stop, hovering over the boulder beside them.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direct object or the linking verb predicate (lvp) or the subject complement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Somehow, hurlyburly sounded familiar, as though he had read it somewhere.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Independent clauses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direct object + linking verb predicate (lvp) + subject complement.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Linking Verb Predicate (LVP) — “Does it DO, or does it link?”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99487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75027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73756" y="2234636"/>
            <a:ext cx="55840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third,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56534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08883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being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14851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verb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44009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kind,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49977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but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02326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77865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53404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more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82563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rare,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88531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40880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we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6419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91958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944307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study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50275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725814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001353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this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430512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book.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93520" y="278076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323831" y="2233422"/>
            <a:ext cx="688848" cy="198881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“book” — the direct object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493520" y="3725648"/>
            <a:ext cx="367422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it DO, or does it link?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1892807" y="2233422"/>
            <a:ext cx="458419" cy="198881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1493520" y="410476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“is” — the linking verb predicate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93520" y="467052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237329" y="2233422"/>
            <a:ext cx="688848" cy="198881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1493520" y="5049647"/>
            <a:ext cx="423091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“kind” — the subject complement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wanted to zip up the slope like a racing snail.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