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96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showed these sentences: The gray fox barked at the moon.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And is a plural conjunction, and or is a singular conjunction.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direct object will be a noun or a pronoun, always.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or the action verb predicate (avp) or the direct object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Example Sentences Here are some example sentences that use direct objects.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Independent clauses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+ action verb predicate (avp) + direct object.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Action Verb Predicate (AVP) — “What does the subject do?”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boy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ran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fast.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“boy” — a subject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725648"/>
            <a:ext cx="335017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does the subject do?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593592" y="1897380"/>
            <a:ext cx="1072896" cy="6629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410476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“ran” — the action verb predicate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When we say predicate, we usually will mean simple predicate—the verb.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