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97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looked up at him in his perch above the stage.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 was thinking about linking— about Poodle's sentence: They are sleek.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At the summit, a great stone lies flat on the ice.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direct object or the linking verb predicate (lvp) or the subject complement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He's still blasting Poodle's feathers and What?'s hairs and Sidney's shell.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Independent clauses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direct object + linking verb predicate (lvp) + subject complement.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Linking Verb Predicate (LVP) — “Does it DO, or does it link?”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soup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6304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5968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hot.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Verb — what? or whom?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1328928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“soup” — the direct object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725648"/>
            <a:ext cx="367422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it DO, or does it link?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849624" y="1897380"/>
            <a:ext cx="1072895" cy="66294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4104767"/>
            <a:ext cx="4629741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“was” — the linking verb predicate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467052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953000" y="1897380"/>
            <a:ext cx="1328927" cy="66294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5049647"/>
            <a:ext cx="4097975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“hot”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SS 11 As every child knows, forthwith means immediately,- right now!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