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99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will always be the first word of its phrase.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All right is two words; there is no such word as alright.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budged and peered and squinched and never flinched at danger.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Sidney, slow it down, and face the star as you walk!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Independent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45689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97859" y="1933163"/>
            <a:ext cx="1040318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88992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1161" y="1933163"/>
            <a:ext cx="1272966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beans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71257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23427" y="1933163"/>
            <a:ext cx="1272966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bugs.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91179" y="1929384"/>
            <a:ext cx="1260652" cy="61874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76268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“with” — an object of a preposition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491179" y="1929384"/>
            <a:ext cx="1260652" cy="618744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“with” — a preposition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439009" y="1929384"/>
            <a:ext cx="1021689" cy="618744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504964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“dog”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similarity, such as like the bright moonlight.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