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One of the stage lights was buzzing—'twas because it wanted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I'll start with this: an action verb shows the subject acting!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does the subject do?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action verb predicate (avp)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It's pointless to cry Aroint thee because we won't turn back.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or the action verb predicate (avp) or the direct object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Independent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+ action verb predicate (avp) + direct object.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Action Verb Predicate (AVP) — “What does the subject do?”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66467" y="2044232"/>
            <a:ext cx="807671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8636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044232"/>
            <a:ext cx="320040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06086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robin,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6700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89648" y="2044232"/>
            <a:ext cx="45869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044232"/>
            <a:ext cx="633185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56320" y="2044232"/>
            <a:ext cx="1156642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1">
                <a:solidFill>
                  <a:srgbClr val="14181E"/>
                </a:solidFill>
                <a:latin typeface="Georgia"/>
              </a:rPr>
              <a:t>worms.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259787" y="2041398"/>
            <a:ext cx="1021689" cy="46405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“bird” — a subject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3520" y="3725648"/>
            <a:ext cx="335017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does the subject do?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76692" y="2041398"/>
            <a:ext cx="842467" cy="46405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“ate” — the action verb predicate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