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What a clause is + Clauses and commas + 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