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107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preposition will always be the first word of its phrase.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All right is two words; there is no such word as alright.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Instead, there was a white wall where the mountains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Dependent clauses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218769"/>
            <a:ext cx="102370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preposition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relates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53584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9552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another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word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74863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66175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sentence,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69552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“in” — an object of a preposition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“in” — a preposition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262872" y="2217420"/>
            <a:ext cx="646175" cy="22098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