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6467" y="2044232"/>
            <a:ext cx="807671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8636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044232"/>
            <a:ext cx="320040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6086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robin,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670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9648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6320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worms.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59787" y="2041398"/>
            <a:ext cx="1021689" cy="46405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76692" y="2041398"/>
            <a:ext cx="842467" cy="46405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