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With two ears acts as an adjective to modify the noun beagle.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Each preposition shows a relationship, such as space, or time, or something else.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What relationship does it show?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Instead, there was a white wall where the mountains had been.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objects of preposition or the preposition or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looked down, and the ground had become a wooden floor.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Clauses in longer sentences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14181E"/>
                </a:solidFill>
                <a:latin typeface="Calibri"/>
              </a:rPr>
              <a:t>Today the questions jump around: objects of preposition + preposition +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Objects of Preposition — “Preposition — what?”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Preposition — “What relationship does it show?”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557784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84831" y="2218769"/>
            <a:ext cx="102370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preposition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58896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relates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91584" y="2218769"/>
            <a:ext cx="52517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beans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53584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59552" y="2218769"/>
            <a:ext cx="691347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another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word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168896" y="2218769"/>
            <a:ext cx="320040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674863" y="2218769"/>
            <a:ext cx="358993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66175" y="2218769"/>
            <a:ext cx="857524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sentence,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69552" y="2218769"/>
            <a:ext cx="442081" cy="20342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128" b="1">
                <a:solidFill>
                  <a:srgbClr val="14181E"/>
                </a:solidFill>
                <a:latin typeface="Georgia"/>
              </a:rPr>
              <a:t>dog.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493520" y="2780768"/>
            <a:ext cx="270208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Preposition — what?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493520" y="3159887"/>
            <a:ext cx="449679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“in” — an object of a preposition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493520" y="372564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B45309"/>
                </a:solidFill>
                <a:latin typeface="Calibri"/>
              </a:rPr>
              <a:t>Ask: What relationship does it show?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7062216" y="2217420"/>
            <a:ext cx="475487" cy="220980"/>
          </a:xfrm>
          <a:prstGeom prst="roundRect">
            <a:avLst/>
          </a:prstGeom>
          <a:noFill/>
          <a:ln w="25400">
            <a:solidFill>
              <a:srgbClr val="B4530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1493520" y="4104767"/>
            <a:ext cx="2768559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B45309"/>
                </a:solidFill>
                <a:latin typeface="Calibri"/>
              </a:rPr>
              <a:t>“in” — a preposition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93520" y="467052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6D28D9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9262872" y="2217420"/>
            <a:ext cx="646175" cy="220980"/>
          </a:xfrm>
          <a:prstGeom prst="roundRect">
            <a:avLst/>
          </a:prstGeom>
          <a:noFill/>
          <a:ln w="25400">
            <a:solidFill>
              <a:srgbClr val="6D28D9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1493520" y="5049647"/>
            <a:ext cx="2369734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6D28D9"/>
                </a:solidFill>
                <a:latin typeface="Calibri"/>
              </a:rPr>
              <a:t>“dog” — a subject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493520" y="569223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Two questions. Two answers. One sentence.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 action does not have to act on a direct object.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Preposition — what?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objects of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