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budged and peered and squinched and never flinched at danger.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Dependent clauses + Clauses in longer sentences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bugs.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