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It's pointless to cry Aroint thee because we won't turn back.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Independent clauses + 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66467" y="2044232"/>
            <a:ext cx="807671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18636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044232"/>
            <a:ext cx="320040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06086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robin,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6700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89648" y="2044232"/>
            <a:ext cx="45869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56320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worms.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59787" y="2041398"/>
            <a:ext cx="1021689" cy="46405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76692" y="2041398"/>
            <a:ext cx="842467" cy="46405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