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the Visigoths attack before sunrise, we will seek shelter below.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Object pronouns can be objects of preposition, but subject pronouns cannot.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relates beans to another word in the sentence, dog.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Four-level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