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slowed to a stop, hovering over the boulder beside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Four-level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