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At the summit, a great stone lies flat on the ice.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Four-level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