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135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With two ears acts as an adjective to modify the noun beagle.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What relationship does it show?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preposition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Each preposition shows a relationship, such as space, or time, or something else.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What relationship does it show?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preposition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They budged and peered and squinched and never flinched at danger.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Who or what is this about?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objects of preposition or the preposition or the subject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Sidney, slow it down, and face the star as you walk!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Island readiness check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400" b="1">
                <a:solidFill>
                  <a:srgbClr val="14181E"/>
                </a:solidFill>
                <a:latin typeface="Calibri"/>
              </a:rPr>
              <a:t>Today the questions jump around: objects of preposition + preposition + subject.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Objects of Preposition — “Preposition — what?”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Preposition — “What relationship does it show?”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— “Who or what is this about?”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5840" y="557784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1933163"/>
            <a:ext cx="807671" cy="56958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158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545689" y="1933163"/>
            <a:ext cx="807671" cy="56958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158" b="1">
                <a:solidFill>
                  <a:srgbClr val="14181E"/>
                </a:solidFill>
                <a:latin typeface="Georgia"/>
              </a:rPr>
              <a:t>dog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597859" y="1933163"/>
            <a:ext cx="1040318" cy="56958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158" b="1">
                <a:solidFill>
                  <a:srgbClr val="14181E"/>
                </a:solidFill>
                <a:latin typeface="Georgia"/>
              </a:rPr>
              <a:t>with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888992" y="1933163"/>
            <a:ext cx="807671" cy="56958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158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1161" y="1933163"/>
            <a:ext cx="1272966" cy="56958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158" b="1">
                <a:solidFill>
                  <a:srgbClr val="14181E"/>
                </a:solidFill>
                <a:latin typeface="Georgia"/>
              </a:rPr>
              <a:t>beans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71257" y="1933163"/>
            <a:ext cx="807671" cy="56958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158" b="1">
                <a:solidFill>
                  <a:srgbClr val="14181E"/>
                </a:solidFill>
                <a:latin typeface="Georgia"/>
              </a:rPr>
              <a:t>ate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523427" y="1933163"/>
            <a:ext cx="1272966" cy="56958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158" b="1">
                <a:solidFill>
                  <a:srgbClr val="14181E"/>
                </a:solidFill>
                <a:latin typeface="Georgia"/>
              </a:rPr>
              <a:t>bugs.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93520" y="2780768"/>
            <a:ext cx="270208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Preposition — what?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3491179" y="1929384"/>
            <a:ext cx="1260652" cy="618744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493520" y="3159887"/>
            <a:ext cx="4762682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“with” — an object of a preposition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93520" y="3725648"/>
            <a:ext cx="399826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B45309"/>
                </a:solidFill>
                <a:latin typeface="Calibri"/>
              </a:rPr>
              <a:t>Ask: What relationship does it show?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3491179" y="1929384"/>
            <a:ext cx="1260652" cy="618744"/>
          </a:xfrm>
          <a:prstGeom prst="roundRect">
            <a:avLst/>
          </a:prstGeom>
          <a:noFill/>
          <a:ln w="25400">
            <a:solidFill>
              <a:srgbClr val="B4530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493520" y="4104767"/>
            <a:ext cx="3034442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B45309"/>
                </a:solidFill>
                <a:latin typeface="Calibri"/>
              </a:rPr>
              <a:t>“with” — a preposition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93520" y="4670528"/>
            <a:ext cx="345819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6D28D9"/>
                </a:solidFill>
                <a:latin typeface="Calibri"/>
              </a:rPr>
              <a:t>Ask: Who or what is this about?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2439009" y="1929384"/>
            <a:ext cx="1021689" cy="618744"/>
          </a:xfrm>
          <a:prstGeom prst="roundRect">
            <a:avLst/>
          </a:prstGeom>
          <a:noFill/>
          <a:ln w="25400">
            <a:solidFill>
              <a:srgbClr val="6D28D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1493520" y="5049647"/>
            <a:ext cx="2369734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6D28D9"/>
                </a:solidFill>
                <a:latin typeface="Calibri"/>
              </a:rPr>
              <a:t>“dog” — a subject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493520" y="569223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Two questions. Two answers. One sentence.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There are relationships of similarity, such as like the bright moonlight.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Preposition — what?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objects of preposition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