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140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Gramlet had to resume his warning about Dickinson, the angry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Four-level analysis + Island readiness check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380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lunch.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7375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