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woke up, stretched, brushed my teeth, and made the bed—all past tense.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notice that you use plain, simple language, short words and brief sentences.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9414" y="2091833"/>
            <a:ext cx="320040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28313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8070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7827" y="2091833"/>
            <a:ext cx="130620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modifies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92060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88198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verb,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91574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too!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1390" y="2089404"/>
            <a:ext cx="919276" cy="397763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90216" y="2089404"/>
            <a:ext cx="612038" cy="397763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183796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a verb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86840" y="2089404"/>
            <a:ext cx="1072896" cy="397763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504964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