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Having said that, she looked perplexed, befuddled, and she huddled close to Poodle.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Nouns are words that name things, like boat fish, bird, island, and wind.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31147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“away” — an adverb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04913" y="2233422"/>
            <a:ext cx="688847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“about” — a preposition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61943" y="2233422"/>
            <a:ext cx="458419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“or” — a conjunction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Gosh," spluttered Swam, "special situation, but I'm not iposed to socialize with Is.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