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I</a:t>
            </a:r>
          </a:p>
          <a:p>
            <a:r>
              <a:t>  2. ① One hop over it</a:t>
            </a:r>
          </a:p>
          <a:p>
            <a:r>
              <a:t>  3. ② Write elephant, say el·e·phant</a:t>
            </a:r>
          </a:p>
          <a:p>
            <a:r>
              <a:t>  4. ③ ONE hop over the whole of it</a:t>
            </a:r>
          </a:p>
          <a:p>
            <a:r>
              <a:t>  5. ④ Label both: 1 hop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Possessive pronouns include mine, yours, his, hers, theirs, its, ours, yours, and theirs.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Whose place is it taking?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pronoun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Nouns are words that name things, like boat fish, bird, island, and wind.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Whose place is it taking?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pronoun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Gosh," spluttered Swam, "special situation, but I'm not iposed to socialize with Is.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Which one? What kind? How many?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noun or the pronoun or the adjective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20240" y="1703308"/>
            <a:ext cx="358993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I</a:t>
            </a:r>
          </a:p>
        </p:txBody>
      </p:sp>
      <p:sp>
        <p:nvSpPr>
          <p:cNvPr id="4" name="Oval 3"/>
          <p:cNvSpPr/>
          <p:nvPr/>
        </p:nvSpPr>
        <p:spPr>
          <a:xfrm>
            <a:off x="1203960" y="15849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5" name="Arc 4"/>
          <p:cNvSpPr/>
          <p:nvPr/>
        </p:nvSpPr>
        <p:spPr>
          <a:xfrm>
            <a:off x="1798320" y="1203960"/>
            <a:ext cx="426720" cy="134112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686778" y="2674088"/>
            <a:ext cx="64980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466" b="1">
                <a:solidFill>
                  <a:srgbClr val="1156B8"/>
                </a:solidFill>
                <a:latin typeface="Calibri"/>
              </a:rPr>
              <a:t>1 hop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3870960" y="1630680"/>
            <a:ext cx="0" cy="1066800"/>
          </a:xfrm>
          <a:prstGeom prst="line">
            <a:avLst/>
          </a:prstGeom>
          <a:ln w="27940">
            <a:solidFill>
              <a:srgbClr val="1156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3977639" y="15849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32960" y="1703308"/>
            <a:ext cx="2103851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elephant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32960" y="2385155"/>
            <a:ext cx="2702088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el · e · phant  — 3 sounds</a:t>
            </a:r>
          </a:p>
        </p:txBody>
      </p:sp>
      <p:sp>
        <p:nvSpPr>
          <p:cNvPr id="11" name="Arc 10"/>
          <p:cNvSpPr/>
          <p:nvPr/>
        </p:nvSpPr>
        <p:spPr>
          <a:xfrm>
            <a:off x="4541520" y="1021080"/>
            <a:ext cx="2377440" cy="170688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081293" y="2704568"/>
            <a:ext cx="12978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466" b="1">
                <a:solidFill>
                  <a:srgbClr val="1156B8"/>
                </a:solidFill>
                <a:latin typeface="Calibri"/>
              </a:rPr>
              <a:t>still 1 hop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50480" y="1913342"/>
            <a:ext cx="1297893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0">
                <a:solidFill>
                  <a:srgbClr val="8892A0"/>
                </a:solidFill>
                <a:latin typeface="Calibri"/>
              </a:rPr>
              <a:t>smallest word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50480" y="2187662"/>
            <a:ext cx="1480687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0">
                <a:solidFill>
                  <a:srgbClr val="8892A0"/>
                </a:solidFill>
                <a:latin typeface="Calibri"/>
              </a:rPr>
              <a:t>and a long word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50480" y="2461982"/>
            <a:ext cx="1115098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Calibri"/>
              </a:rPr>
              <a:t>— both ONE.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41120" y="3094129"/>
            <a:ext cx="5938384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I did not count the sounds. I asked: can I say it on its own?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Adjectives modify nouns, true, but they modify pronouns, too stick to them like glue.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noun + pronoun + adjective.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Noun — “Can I put “the” in front of it?”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Pronoun — “Whose place is it taking?”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Adjective — “Which one? What kind? How many?”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12498"/>
            <a:ext cx="683038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17673" y="2012498"/>
            <a:ext cx="874142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need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38118" y="2012498"/>
            <a:ext cx="491935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my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65980" y="2012498"/>
            <a:ext cx="2020763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indefinite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64172" y="2012498"/>
            <a:ext cx="1256349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little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77200" y="2012498"/>
            <a:ext cx="1638556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brother.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Can I put “the” in front of it?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970520" y="2009393"/>
            <a:ext cx="1875129" cy="508254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493520" y="315988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“brother” — a noun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72564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Whose place is it taking?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386840" y="2009393"/>
            <a:ext cx="893673" cy="508254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493520" y="410476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“You” — a pronoun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3520" y="467052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Which one? What kind? How many?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57492" y="2009393"/>
            <a:ext cx="1482547" cy="508254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493520" y="5049647"/>
            <a:ext cx="316738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“little” — an adjective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want this to be beautiful, clear, and simple, like grammar itself.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“the”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