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could be little doubt that Sidney was fast, not slow, like a drought.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People and things are stopping, waving, speaking, riding, flowing, selling, and hurrying!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Verbs that are always transitive are enjoy,find, excuse, reward, feed, and sell.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example, we cannot disappear someone, or belong something, or laugh someone.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1888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025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19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33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doubt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174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329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84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5322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fast,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1634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slow,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07398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drought.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31515" y="2233422"/>
            <a:ext cx="76565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841796" y="2233422"/>
            <a:ext cx="53522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86840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you have a tooth, that does not mean that you are a tooth.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