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One subject per sentence, always at the front.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baby sleeps undressed</a:t>
            </a:r>
          </a:p>
          <a:p>
            <a:r>
              <a:t>  2. ① Name what is missing</a:t>
            </a:r>
          </a:p>
          <a:p>
            <a:r>
              <a:t>  3. ② Rewrite it dressed — circle the big letter, circle the period</a:t>
            </a:r>
          </a:p>
          <a:p>
            <a:r>
              <a:t>  4. Leave the undressed version above 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Days and nights passed on and on, one by one—lights out, lights on, sunset, night.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were very late, but for that very reason we laughed like hyenas.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See how the linking verb LINKSI It makes a little equation, saying that Elmer and fuddyduddy are the same thing.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Enter Poodle, What?, and Sidney.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Oval 2"/>
          <p:cNvSpPr/>
          <p:nvPr/>
        </p:nvSpPr>
        <p:spPr>
          <a:xfrm>
            <a:off x="1143000" y="170688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45920" y="1601645"/>
            <a:ext cx="2851647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0">
                <a:solidFill>
                  <a:srgbClr val="8892A0"/>
                </a:solidFill>
                <a:latin typeface="Calibri"/>
              </a:rPr>
              <a:t>the baby sleeps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04560" y="1776182"/>
            <a:ext cx="202907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no big letter, no dot</a:t>
            </a:r>
          </a:p>
        </p:txBody>
      </p:sp>
      <p:sp>
        <p:nvSpPr>
          <p:cNvPr id="6" name="Oval 5"/>
          <p:cNvSpPr/>
          <p:nvPr/>
        </p:nvSpPr>
        <p:spPr>
          <a:xfrm>
            <a:off x="1143000" y="25298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2424605"/>
            <a:ext cx="3034442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0">
                <a:solidFill>
                  <a:srgbClr val="14181E"/>
                </a:solidFill>
                <a:latin typeface="Calibri"/>
              </a:rPr>
              <a:t>The baby sleeps.</a:t>
            </a:r>
          </a:p>
        </p:txBody>
      </p:sp>
      <p:sp>
        <p:nvSpPr>
          <p:cNvPr id="8" name="Oval 7"/>
          <p:cNvSpPr/>
          <p:nvPr/>
        </p:nvSpPr>
        <p:spPr>
          <a:xfrm>
            <a:off x="1569720" y="2423160"/>
            <a:ext cx="457200" cy="457200"/>
          </a:xfrm>
          <a:prstGeom prst="ellipse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28013" y="3056969"/>
            <a:ext cx="940612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128" b="1">
                <a:solidFill>
                  <a:srgbClr val="1156B8"/>
                </a:solidFill>
                <a:latin typeface="Calibri"/>
              </a:rPr>
              <a:t>big letter</a:t>
            </a:r>
          </a:p>
        </p:txBody>
      </p:sp>
      <p:sp>
        <p:nvSpPr>
          <p:cNvPr id="10" name="Oval 9"/>
          <p:cNvSpPr/>
          <p:nvPr/>
        </p:nvSpPr>
        <p:spPr>
          <a:xfrm>
            <a:off x="4434840" y="2575560"/>
            <a:ext cx="274320" cy="274320"/>
          </a:xfrm>
          <a:prstGeom prst="ellipse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267870" y="3056969"/>
            <a:ext cx="608258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128" b="1">
                <a:solidFill>
                  <a:srgbClr val="1156B8"/>
                </a:solidFill>
                <a:latin typeface="Calibri"/>
              </a:rPr>
              <a:t>period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04560" y="2599142"/>
            <a:ext cx="157208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dressed properly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0160" y="3429409"/>
            <a:ext cx="5651729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Both circles stay on. Two marks — check for both, not one.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During the nights, they followed the star far, followed that guide that glistened o'er distant heights.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The subject is who or what it is about.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Finding the subject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I can point to the subject of any sentence.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the naming part has a name.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can point to the subject of any sentence.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bird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Who or what is this about?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Bird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2927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here.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386840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“bird” — a subject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