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quiet as birds, they looked down, and Maybe never heard their chuckley sounds.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quiet as birds, they looked down, and Maybe never heard their chuckley sounds.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